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5592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PPGM – MATEMÁTICA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358</TotalTime>
  <Words>283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2018-02-20T20:41:40Z</dcterms:modified>
</cp:coreProperties>
</file>